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96" r:id="rId5"/>
    <p:sldId id="286" r:id="rId6"/>
    <p:sldId id="261" r:id="rId7"/>
    <p:sldId id="263" r:id="rId8"/>
    <p:sldId id="265" r:id="rId9"/>
    <p:sldId id="262" r:id="rId10"/>
    <p:sldId id="299" r:id="rId11"/>
    <p:sldId id="301" r:id="rId12"/>
    <p:sldId id="304" r:id="rId13"/>
    <p:sldId id="280" r:id="rId14"/>
    <p:sldId id="305" r:id="rId15"/>
    <p:sldId id="307" r:id="rId16"/>
    <p:sldId id="306" r:id="rId17"/>
    <p:sldId id="297" r:id="rId18"/>
    <p:sldId id="298" r:id="rId19"/>
    <p:sldId id="28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49B777-9C4A-49EE-82D7-F329605D2F7C}" v="11" dt="2025-04-16T14:28:25.193"/>
  </p1510:revLst>
</p1510:revInfo>
</file>

<file path=ppt/tableStyles.xml><?xml version="1.0" encoding="utf-8"?>
<a:tblStyleLst xmlns:a="http://schemas.openxmlformats.org/drawingml/2006/main" def="{0E3FDE45-AF77-4B5C-9715-49D594BDF05E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887" autoAdjust="0"/>
  </p:normalViewPr>
  <p:slideViewPr>
    <p:cSldViewPr snapToGrid="0" showGuides="1">
      <p:cViewPr varScale="1">
        <p:scale>
          <a:sx n="97" d="100"/>
          <a:sy n="97" d="100"/>
        </p:scale>
        <p:origin x="111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ang Tran" userId="7735283378a1bc12" providerId="LiveId" clId="{8A49B777-9C4A-49EE-82D7-F329605D2F7C}"/>
    <pc:docChg chg="undo custSel addSld delSld modSld sldOrd">
      <pc:chgData name="Hoang Tran" userId="7735283378a1bc12" providerId="LiveId" clId="{8A49B777-9C4A-49EE-82D7-F329605D2F7C}" dt="2025-04-16T14:38:31.474" v="919" actId="14100"/>
      <pc:docMkLst>
        <pc:docMk/>
      </pc:docMkLst>
      <pc:sldChg chg="modSp mod">
        <pc:chgData name="Hoang Tran" userId="7735283378a1bc12" providerId="LiveId" clId="{8A49B777-9C4A-49EE-82D7-F329605D2F7C}" dt="2025-04-16T01:22:58.022" v="12" actId="20577"/>
        <pc:sldMkLst>
          <pc:docMk/>
          <pc:sldMk cId="3666674671" sldId="261"/>
        </pc:sldMkLst>
        <pc:spChg chg="mod">
          <ac:chgData name="Hoang Tran" userId="7735283378a1bc12" providerId="LiveId" clId="{8A49B777-9C4A-49EE-82D7-F329605D2F7C}" dt="2025-04-16T01:22:58.022" v="12" actId="20577"/>
          <ac:spMkLst>
            <pc:docMk/>
            <pc:sldMk cId="3666674671" sldId="261"/>
            <ac:spMk id="2" creationId="{9635F5E3-2B1C-7C0A-8581-67A9052D13AA}"/>
          </ac:spMkLst>
        </pc:spChg>
      </pc:sldChg>
      <pc:sldChg chg="modSp mod">
        <pc:chgData name="Hoang Tran" userId="7735283378a1bc12" providerId="LiveId" clId="{8A49B777-9C4A-49EE-82D7-F329605D2F7C}" dt="2025-04-16T01:25:52.807" v="251" actId="108"/>
        <pc:sldMkLst>
          <pc:docMk/>
          <pc:sldMk cId="1210802199" sldId="262"/>
        </pc:sldMkLst>
        <pc:spChg chg="mod">
          <ac:chgData name="Hoang Tran" userId="7735283378a1bc12" providerId="LiveId" clId="{8A49B777-9C4A-49EE-82D7-F329605D2F7C}" dt="2025-04-16T01:25:52.807" v="251" actId="108"/>
          <ac:spMkLst>
            <pc:docMk/>
            <pc:sldMk cId="1210802199" sldId="262"/>
            <ac:spMk id="3" creationId="{1BE98EFF-197D-3136-70B9-7BBD30A48931}"/>
          </ac:spMkLst>
        </pc:spChg>
      </pc:sldChg>
      <pc:sldChg chg="modSp mod">
        <pc:chgData name="Hoang Tran" userId="7735283378a1bc12" providerId="LiveId" clId="{8A49B777-9C4A-49EE-82D7-F329605D2F7C}" dt="2025-04-16T01:25:07.971" v="249" actId="27636"/>
        <pc:sldMkLst>
          <pc:docMk/>
          <pc:sldMk cId="2737241225" sldId="263"/>
        </pc:sldMkLst>
        <pc:spChg chg="mod">
          <ac:chgData name="Hoang Tran" userId="7735283378a1bc12" providerId="LiveId" clId="{8A49B777-9C4A-49EE-82D7-F329605D2F7C}" dt="2025-04-16T01:25:07.971" v="249" actId="27636"/>
          <ac:spMkLst>
            <pc:docMk/>
            <pc:sldMk cId="2737241225" sldId="263"/>
            <ac:spMk id="3" creationId="{ECC8AA23-D8D0-93BE-5C5F-103A750B0D2F}"/>
          </ac:spMkLst>
        </pc:spChg>
      </pc:sldChg>
      <pc:sldChg chg="del">
        <pc:chgData name="Hoang Tran" userId="7735283378a1bc12" providerId="LiveId" clId="{8A49B777-9C4A-49EE-82D7-F329605D2F7C}" dt="2025-04-16T01:38:33.373" v="470" actId="47"/>
        <pc:sldMkLst>
          <pc:docMk/>
          <pc:sldMk cId="3604630649" sldId="267"/>
        </pc:sldMkLst>
      </pc:sldChg>
      <pc:sldChg chg="modSp mod">
        <pc:chgData name="Hoang Tran" userId="7735283378a1bc12" providerId="LiveId" clId="{8A49B777-9C4A-49EE-82D7-F329605D2F7C}" dt="2025-04-16T14:22:02.660" v="761" actId="14100"/>
        <pc:sldMkLst>
          <pc:docMk/>
          <pc:sldMk cId="643777997" sldId="280"/>
        </pc:sldMkLst>
        <pc:spChg chg="mod">
          <ac:chgData name="Hoang Tran" userId="7735283378a1bc12" providerId="LiveId" clId="{8A49B777-9C4A-49EE-82D7-F329605D2F7C}" dt="2025-04-16T14:21:30.842" v="751" actId="20577"/>
          <ac:spMkLst>
            <pc:docMk/>
            <pc:sldMk cId="643777997" sldId="280"/>
            <ac:spMk id="2" creationId="{5D030A76-B788-B363-104E-266B7C7F7208}"/>
          </ac:spMkLst>
        </pc:spChg>
        <pc:spChg chg="mod">
          <ac:chgData name="Hoang Tran" userId="7735283378a1bc12" providerId="LiveId" clId="{8A49B777-9C4A-49EE-82D7-F329605D2F7C}" dt="2025-04-16T14:22:02.660" v="761" actId="14100"/>
          <ac:spMkLst>
            <pc:docMk/>
            <pc:sldMk cId="643777997" sldId="280"/>
            <ac:spMk id="3" creationId="{05948542-FCE1-3AE6-C6C9-17975609DF70}"/>
          </ac:spMkLst>
        </pc:spChg>
      </pc:sldChg>
      <pc:sldChg chg="addSp delSp modSp mod">
        <pc:chgData name="Hoang Tran" userId="7735283378a1bc12" providerId="LiveId" clId="{8A49B777-9C4A-49EE-82D7-F329605D2F7C}" dt="2025-04-16T14:18:59.299" v="725" actId="1076"/>
        <pc:sldMkLst>
          <pc:docMk/>
          <pc:sldMk cId="3837535781" sldId="297"/>
        </pc:sldMkLst>
        <pc:spChg chg="mod">
          <ac:chgData name="Hoang Tran" userId="7735283378a1bc12" providerId="LiveId" clId="{8A49B777-9C4A-49EE-82D7-F329605D2F7C}" dt="2025-04-16T14:18:57.549" v="724" actId="1076"/>
          <ac:spMkLst>
            <pc:docMk/>
            <pc:sldMk cId="3837535781" sldId="297"/>
            <ac:spMk id="3" creationId="{F81FA734-BDEA-2AB9-D8C8-7A622AF6D5D8}"/>
          </ac:spMkLst>
        </pc:spChg>
        <pc:spChg chg="mod">
          <ac:chgData name="Hoang Tran" userId="7735283378a1bc12" providerId="LiveId" clId="{8A49B777-9C4A-49EE-82D7-F329605D2F7C}" dt="2025-04-16T14:18:55.689" v="723" actId="1076"/>
          <ac:spMkLst>
            <pc:docMk/>
            <pc:sldMk cId="3837535781" sldId="297"/>
            <ac:spMk id="4" creationId="{A17A5BDE-0AB6-553A-5458-AF58F9BED73D}"/>
          </ac:spMkLst>
        </pc:spChg>
        <pc:spChg chg="del">
          <ac:chgData name="Hoang Tran" userId="7735283378a1bc12" providerId="LiveId" clId="{8A49B777-9C4A-49EE-82D7-F329605D2F7C}" dt="2025-04-16T14:14:18.005" v="496" actId="478"/>
          <ac:spMkLst>
            <pc:docMk/>
            <pc:sldMk cId="3837535781" sldId="297"/>
            <ac:spMk id="5" creationId="{A09EA491-FC98-97B1-D835-281F938C111B}"/>
          </ac:spMkLst>
        </pc:spChg>
        <pc:spChg chg="add del mod">
          <ac:chgData name="Hoang Tran" userId="7735283378a1bc12" providerId="LiveId" clId="{8A49B777-9C4A-49EE-82D7-F329605D2F7C}" dt="2025-04-16T14:18:05.897" v="709" actId="478"/>
          <ac:spMkLst>
            <pc:docMk/>
            <pc:sldMk cId="3837535781" sldId="297"/>
            <ac:spMk id="6" creationId="{B5E7C591-54C3-A6AA-BEB5-08FAA8ABEEC3}"/>
          </ac:spMkLst>
        </pc:spChg>
        <pc:spChg chg="mod">
          <ac:chgData name="Hoang Tran" userId="7735283378a1bc12" providerId="LiveId" clId="{8A49B777-9C4A-49EE-82D7-F329605D2F7C}" dt="2025-04-16T14:18:59.299" v="725" actId="1076"/>
          <ac:spMkLst>
            <pc:docMk/>
            <pc:sldMk cId="3837535781" sldId="297"/>
            <ac:spMk id="8" creationId="{12AB2686-7479-5BB3-8334-807462974FB3}"/>
          </ac:spMkLst>
        </pc:spChg>
      </pc:sldChg>
      <pc:sldChg chg="addSp delSp modSp mod">
        <pc:chgData name="Hoang Tran" userId="7735283378a1bc12" providerId="LiveId" clId="{8A49B777-9C4A-49EE-82D7-F329605D2F7C}" dt="2025-04-16T14:08:43.697" v="481" actId="14100"/>
        <pc:sldMkLst>
          <pc:docMk/>
          <pc:sldMk cId="454266766" sldId="301"/>
        </pc:sldMkLst>
        <pc:picChg chg="add del mod">
          <ac:chgData name="Hoang Tran" userId="7735283378a1bc12" providerId="LiveId" clId="{8A49B777-9C4A-49EE-82D7-F329605D2F7C}" dt="2025-04-16T14:08:11.526" v="473" actId="478"/>
          <ac:picMkLst>
            <pc:docMk/>
            <pc:sldMk cId="454266766" sldId="301"/>
            <ac:picMk id="6" creationId="{EDEF56BC-4ECF-D909-66DD-D5ADC60D2BBE}"/>
          </ac:picMkLst>
        </pc:picChg>
        <pc:picChg chg="add mod">
          <ac:chgData name="Hoang Tran" userId="7735283378a1bc12" providerId="LiveId" clId="{8A49B777-9C4A-49EE-82D7-F329605D2F7C}" dt="2025-04-16T14:08:43.697" v="481" actId="14100"/>
          <ac:picMkLst>
            <pc:docMk/>
            <pc:sldMk cId="454266766" sldId="301"/>
            <ac:picMk id="10" creationId="{478ECAD2-088B-4EF2-B304-9DDB03FA70C7}"/>
          </ac:picMkLst>
        </pc:picChg>
      </pc:sldChg>
      <pc:sldChg chg="del">
        <pc:chgData name="Hoang Tran" userId="7735283378a1bc12" providerId="LiveId" clId="{8A49B777-9C4A-49EE-82D7-F329605D2F7C}" dt="2025-04-16T14:12:08.865" v="495" actId="47"/>
        <pc:sldMkLst>
          <pc:docMk/>
          <pc:sldMk cId="4093963326" sldId="302"/>
        </pc:sldMkLst>
      </pc:sldChg>
      <pc:sldChg chg="modSp mod">
        <pc:chgData name="Hoang Tran" userId="7735283378a1bc12" providerId="LiveId" clId="{8A49B777-9C4A-49EE-82D7-F329605D2F7C}" dt="2025-04-16T14:19:22.804" v="736" actId="20577"/>
        <pc:sldMkLst>
          <pc:docMk/>
          <pc:sldMk cId="477468752" sldId="304"/>
        </pc:sldMkLst>
        <pc:spChg chg="mod">
          <ac:chgData name="Hoang Tran" userId="7735283378a1bc12" providerId="LiveId" clId="{8A49B777-9C4A-49EE-82D7-F329605D2F7C}" dt="2025-04-16T14:19:22.804" v="736" actId="20577"/>
          <ac:spMkLst>
            <pc:docMk/>
            <pc:sldMk cId="477468752" sldId="304"/>
            <ac:spMk id="3" creationId="{96ECA242-D444-08DA-D6D7-478A3C487CAF}"/>
          </ac:spMkLst>
        </pc:spChg>
      </pc:sldChg>
      <pc:sldChg chg="addSp delSp modSp mod">
        <pc:chgData name="Hoang Tran" userId="7735283378a1bc12" providerId="LiveId" clId="{8A49B777-9C4A-49EE-82D7-F329605D2F7C}" dt="2025-04-16T01:29:04.983" v="469" actId="20577"/>
        <pc:sldMkLst>
          <pc:docMk/>
          <pc:sldMk cId="971077249" sldId="305"/>
        </pc:sldMkLst>
        <pc:spChg chg="mod">
          <ac:chgData name="Hoang Tran" userId="7735283378a1bc12" providerId="LiveId" clId="{8A49B777-9C4A-49EE-82D7-F329605D2F7C}" dt="2025-04-16T01:26:07.073" v="252" actId="14100"/>
          <ac:spMkLst>
            <pc:docMk/>
            <pc:sldMk cId="971077249" sldId="305"/>
            <ac:spMk id="2" creationId="{03599F14-9F72-068D-3C4E-A83A5A2B9939}"/>
          </ac:spMkLst>
        </pc:spChg>
        <pc:spChg chg="add del">
          <ac:chgData name="Hoang Tran" userId="7735283378a1bc12" providerId="LiveId" clId="{8A49B777-9C4A-49EE-82D7-F329605D2F7C}" dt="2025-04-16T01:26:37.021" v="259" actId="22"/>
          <ac:spMkLst>
            <pc:docMk/>
            <pc:sldMk cId="971077249" sldId="305"/>
            <ac:spMk id="5" creationId="{FCCD9589-14A6-F5A1-72B4-32C028662E12}"/>
          </ac:spMkLst>
        </pc:spChg>
        <pc:spChg chg="del mod">
          <ac:chgData name="Hoang Tran" userId="7735283378a1bc12" providerId="LiveId" clId="{8A49B777-9C4A-49EE-82D7-F329605D2F7C}" dt="2025-04-16T01:26:34.507" v="257" actId="478"/>
          <ac:spMkLst>
            <pc:docMk/>
            <pc:sldMk cId="971077249" sldId="305"/>
            <ac:spMk id="6" creationId="{837CF699-331E-7E22-EC56-4B60E9A8AC13}"/>
          </ac:spMkLst>
        </pc:spChg>
        <pc:spChg chg="add mod">
          <ac:chgData name="Hoang Tran" userId="7735283378a1bc12" providerId="LiveId" clId="{8A49B777-9C4A-49EE-82D7-F329605D2F7C}" dt="2025-04-16T01:28:20.021" v="417" actId="14100"/>
          <ac:spMkLst>
            <pc:docMk/>
            <pc:sldMk cId="971077249" sldId="305"/>
            <ac:spMk id="8" creationId="{CB7E9A90-0767-6833-DD0F-63550E83F9D4}"/>
          </ac:spMkLst>
        </pc:spChg>
        <pc:spChg chg="add mod">
          <ac:chgData name="Hoang Tran" userId="7735283378a1bc12" providerId="LiveId" clId="{8A49B777-9C4A-49EE-82D7-F329605D2F7C}" dt="2025-04-16T01:29:04.983" v="469" actId="20577"/>
          <ac:spMkLst>
            <pc:docMk/>
            <pc:sldMk cId="971077249" sldId="305"/>
            <ac:spMk id="9" creationId="{CFFBA306-86BA-841C-4D24-0988D6F6DF49}"/>
          </ac:spMkLst>
        </pc:spChg>
      </pc:sldChg>
      <pc:sldChg chg="addSp delSp modSp new mod">
        <pc:chgData name="Hoang Tran" userId="7735283378a1bc12" providerId="LiveId" clId="{8A49B777-9C4A-49EE-82D7-F329605D2F7C}" dt="2025-04-16T14:38:31.474" v="919" actId="14100"/>
        <pc:sldMkLst>
          <pc:docMk/>
          <pc:sldMk cId="1071885946" sldId="306"/>
        </pc:sldMkLst>
        <pc:spChg chg="mod">
          <ac:chgData name="Hoang Tran" userId="7735283378a1bc12" providerId="LiveId" clId="{8A49B777-9C4A-49EE-82D7-F329605D2F7C}" dt="2025-04-16T14:24:02.874" v="802" actId="27636"/>
          <ac:spMkLst>
            <pc:docMk/>
            <pc:sldMk cId="1071885946" sldId="306"/>
            <ac:spMk id="2" creationId="{5B2ADD5B-CAB1-1E17-C792-11C0FBC452B1}"/>
          </ac:spMkLst>
        </pc:spChg>
        <pc:spChg chg="del">
          <ac:chgData name="Hoang Tran" userId="7735283378a1bc12" providerId="LiveId" clId="{8A49B777-9C4A-49EE-82D7-F329605D2F7C}" dt="2025-04-16T14:22:35.872" v="772" actId="478"/>
          <ac:spMkLst>
            <pc:docMk/>
            <pc:sldMk cId="1071885946" sldId="306"/>
            <ac:spMk id="3" creationId="{D8CC3308-5B41-6E2F-F6AB-A5405BEBA518}"/>
          </ac:spMkLst>
        </pc:spChg>
        <pc:spChg chg="add mod">
          <ac:chgData name="Hoang Tran" userId="7735283378a1bc12" providerId="LiveId" clId="{8A49B777-9C4A-49EE-82D7-F329605D2F7C}" dt="2025-04-16T14:38:06.655" v="915" actId="1076"/>
          <ac:spMkLst>
            <pc:docMk/>
            <pc:sldMk cId="1071885946" sldId="306"/>
            <ac:spMk id="8" creationId="{9556B49B-58BC-29B3-BC56-8EF932FE82DA}"/>
          </ac:spMkLst>
        </pc:spChg>
        <pc:spChg chg="add mod">
          <ac:chgData name="Hoang Tran" userId="7735283378a1bc12" providerId="LiveId" clId="{8A49B777-9C4A-49EE-82D7-F329605D2F7C}" dt="2025-04-16T14:28:02.824" v="885"/>
          <ac:spMkLst>
            <pc:docMk/>
            <pc:sldMk cId="1071885946" sldId="306"/>
            <ac:spMk id="9" creationId="{34D911E0-ED40-0ADA-2349-DBCA5761F4B6}"/>
          </ac:spMkLst>
        </pc:spChg>
        <pc:picChg chg="add del mod">
          <ac:chgData name="Hoang Tran" userId="7735283378a1bc12" providerId="LiveId" clId="{8A49B777-9C4A-49EE-82D7-F329605D2F7C}" dt="2025-04-16T14:37:55.614" v="910" actId="478"/>
          <ac:picMkLst>
            <pc:docMk/>
            <pc:sldMk cId="1071885946" sldId="306"/>
            <ac:picMk id="5" creationId="{83B6B90C-0465-BD51-312E-EBEF70B594BE}"/>
          </ac:picMkLst>
        </pc:picChg>
        <pc:picChg chg="add del mod">
          <ac:chgData name="Hoang Tran" userId="7735283378a1bc12" providerId="LiveId" clId="{8A49B777-9C4A-49EE-82D7-F329605D2F7C}" dt="2025-04-16T14:37:55.021" v="909" actId="478"/>
          <ac:picMkLst>
            <pc:docMk/>
            <pc:sldMk cId="1071885946" sldId="306"/>
            <ac:picMk id="6" creationId="{3A26B7A3-4237-6266-E8FD-404BDAD3F05F}"/>
          </ac:picMkLst>
        </pc:picChg>
        <pc:picChg chg="add mod">
          <ac:chgData name="Hoang Tran" userId="7735283378a1bc12" providerId="LiveId" clId="{8A49B777-9C4A-49EE-82D7-F329605D2F7C}" dt="2025-04-16T14:38:02.187" v="914" actId="14100"/>
          <ac:picMkLst>
            <pc:docMk/>
            <pc:sldMk cId="1071885946" sldId="306"/>
            <ac:picMk id="7" creationId="{BC29A5D7-D0C9-2501-48CB-AB9AA71A3008}"/>
          </ac:picMkLst>
        </pc:picChg>
        <pc:picChg chg="add mod">
          <ac:chgData name="Hoang Tran" userId="7735283378a1bc12" providerId="LiveId" clId="{8A49B777-9C4A-49EE-82D7-F329605D2F7C}" dt="2025-04-16T14:38:31.474" v="919" actId="14100"/>
          <ac:picMkLst>
            <pc:docMk/>
            <pc:sldMk cId="1071885946" sldId="306"/>
            <ac:picMk id="11" creationId="{8DA408C4-7335-F1FE-782F-381136C7DB24}"/>
          </ac:picMkLst>
        </pc:picChg>
      </pc:sldChg>
      <pc:sldChg chg="delSp modSp add mod ord">
        <pc:chgData name="Hoang Tran" userId="7735283378a1bc12" providerId="LiveId" clId="{8A49B777-9C4A-49EE-82D7-F329605D2F7C}" dt="2025-04-16T14:37:51.178" v="908"/>
        <pc:sldMkLst>
          <pc:docMk/>
          <pc:sldMk cId="1393735125" sldId="307"/>
        </pc:sldMkLst>
        <pc:spChg chg="mod">
          <ac:chgData name="Hoang Tran" userId="7735283378a1bc12" providerId="LiveId" clId="{8A49B777-9C4A-49EE-82D7-F329605D2F7C}" dt="2025-04-16T14:37:27.988" v="899" actId="1076"/>
          <ac:spMkLst>
            <pc:docMk/>
            <pc:sldMk cId="1393735125" sldId="307"/>
            <ac:spMk id="8" creationId="{5D6228FC-05CD-E443-3CB1-FF295F19B4D2}"/>
          </ac:spMkLst>
        </pc:spChg>
        <pc:spChg chg="mod">
          <ac:chgData name="Hoang Tran" userId="7735283378a1bc12" providerId="LiveId" clId="{8A49B777-9C4A-49EE-82D7-F329605D2F7C}" dt="2025-04-16T14:37:30.984" v="900" actId="1076"/>
          <ac:spMkLst>
            <pc:docMk/>
            <pc:sldMk cId="1393735125" sldId="307"/>
            <ac:spMk id="9" creationId="{4B6BD1D6-51AD-168D-E94C-61AB133A7CD4}"/>
          </ac:spMkLst>
        </pc:spChg>
        <pc:picChg chg="mod">
          <ac:chgData name="Hoang Tran" userId="7735283378a1bc12" providerId="LiveId" clId="{8A49B777-9C4A-49EE-82D7-F329605D2F7C}" dt="2025-04-16T14:37:45.122" v="906" actId="14100"/>
          <ac:picMkLst>
            <pc:docMk/>
            <pc:sldMk cId="1393735125" sldId="307"/>
            <ac:picMk id="5" creationId="{C7709121-ED58-E0CB-82D9-610F44DBCBC4}"/>
          </ac:picMkLst>
        </pc:picChg>
        <pc:picChg chg="mod">
          <ac:chgData name="Hoang Tran" userId="7735283378a1bc12" providerId="LiveId" clId="{8A49B777-9C4A-49EE-82D7-F329605D2F7C}" dt="2025-04-16T14:37:41.983" v="905" actId="1076"/>
          <ac:picMkLst>
            <pc:docMk/>
            <pc:sldMk cId="1393735125" sldId="307"/>
            <ac:picMk id="6" creationId="{4F53571A-E5C8-F617-DFC5-390DA3E0034B}"/>
          </ac:picMkLst>
        </pc:picChg>
        <pc:picChg chg="del mod">
          <ac:chgData name="Hoang Tran" userId="7735283378a1bc12" providerId="LiveId" clId="{8A49B777-9C4A-49EE-82D7-F329605D2F7C}" dt="2025-04-16T14:37:14.917" v="893" actId="478"/>
          <ac:picMkLst>
            <pc:docMk/>
            <pc:sldMk cId="1393735125" sldId="307"/>
            <ac:picMk id="7" creationId="{BEBB3D4B-8A67-B6F0-BAF2-13727205CC3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4/16/2025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4/16/2025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90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Problem</a:t>
            </a:r>
            <a:r>
              <a:rPr lang="en-US" sz="1200" dirty="0"/>
              <a:t>: Salon desktop applications are often too expensive for many salon owners.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200" dirty="0"/>
              <a:t>	 This leads them to use traditional pen-and-paper methods, which are time-consuming, prone to errors, and inefficient.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Goal</a:t>
            </a:r>
            <a:r>
              <a:rPr lang="en-US" sz="1200" dirty="0"/>
              <a:t>: Create a free, secure, and user-friendly salon management desktop application to simplify salon operations, minimize scheduling mistakes, and enhance financial management. Features like password protection and role-based access control ensure data privacy and security.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76416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5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D93970-B13A-F96D-A4B1-3A1EE74841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20237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>
            <a:noAutofit/>
          </a:bodyPr>
          <a:lstStyle>
            <a:lvl1pPr algn="ctr">
              <a:defRPr sz="6600" b="1" i="0" cap="none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758183"/>
            <a:ext cx="10954512" cy="1307592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207008" y="2523744"/>
            <a:ext cx="9720072" cy="325526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80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A51A8B-A15C-2A94-1E48-F9615101D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991" t="11245" r="3785" b="1531"/>
          <a:stretch/>
        </p:blipFill>
        <p:spPr>
          <a:xfrm>
            <a:off x="0" y="2917"/>
            <a:ext cx="12197192" cy="6855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600200"/>
            <a:ext cx="10991088" cy="3657600"/>
          </a:xfrm>
        </p:spPr>
        <p:txBody>
          <a:bodyPr anchor="ctr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9492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4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5697808D-10E0-D8A5-5D07-E176EBB8F2BB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0234D012-F86E-04CE-78C8-2C5A661302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004" r="-148"/>
          <a:stretch/>
        </p:blipFill>
        <p:spPr>
          <a:xfrm rot="5400000">
            <a:off x="6378170" y="40082"/>
            <a:ext cx="1579705" cy="1600089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0BC42061-F838-920E-632E-10EDE7E55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239" r="25335" b="-1"/>
          <a:stretch/>
        </p:blipFill>
        <p:spPr>
          <a:xfrm rot="16200000">
            <a:off x="6298833" y="-161472"/>
            <a:ext cx="752715" cy="107565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8BEE67F-530E-E41D-FD19-2615180DC3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5931"/>
          <a:stretch/>
        </p:blipFill>
        <p:spPr>
          <a:xfrm>
            <a:off x="10439102" y="4145165"/>
            <a:ext cx="1780703" cy="21643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2CFCA46-5F5A-867F-B19C-4F9ED5BA1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6794"/>
          <a:stretch/>
        </p:blipFill>
        <p:spPr>
          <a:xfrm rot="10800000">
            <a:off x="-27806" y="2452933"/>
            <a:ext cx="1370742" cy="263241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1E8F80C-ACB2-552E-4433-1A8A2708F1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" b="-9728"/>
          <a:stretch/>
        </p:blipFill>
        <p:spPr>
          <a:xfrm rot="18286209">
            <a:off x="887827" y="4958926"/>
            <a:ext cx="910220" cy="1020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93608" y="2441447"/>
            <a:ext cx="3063240" cy="3575303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50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ACFCA6-7ECE-9BFB-9389-6DB74C8628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1" r="21"/>
          <a:stretch/>
        </p:blipFill>
        <p:spPr>
          <a:xfrm>
            <a:off x="-5192" y="-1"/>
            <a:ext cx="1219719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</p:spPr>
        <p:txBody>
          <a:bodyPr anchor="b">
            <a:noAutofit/>
          </a:bodyPr>
          <a:lstStyle>
            <a:lvl1pPr algn="l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304" y="3110546"/>
            <a:ext cx="4114800" cy="2743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0835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</p:spPr>
        <p:txBody>
          <a:bodyPr/>
          <a:lstStyle>
            <a:lvl1pPr>
              <a:defRPr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1965960"/>
            <a:ext cx="4050792" cy="2953512"/>
          </a:xfrm>
        </p:spPr>
        <p:txBody>
          <a:bodyPr anchor="ctr" anchorCtr="0"/>
          <a:lstStyle>
            <a:lvl1pPr>
              <a:defRPr cap="all" baseline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906EB944-76A9-6F98-104E-59CD34F5CF9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898C8E3F-6992-0D8A-CCA1-3DD2C147A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4756"/>
          <a:stretch/>
        </p:blipFill>
        <p:spPr>
          <a:xfrm>
            <a:off x="8853067" y="1"/>
            <a:ext cx="1875091" cy="1605320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4417AC45-4CB7-72E8-3723-B1A3D81FB6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3775" y="5533690"/>
            <a:ext cx="493392" cy="4955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E5941EF-B160-313A-DA99-73C86EDC4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6794"/>
          <a:stretch/>
        </p:blipFill>
        <p:spPr>
          <a:xfrm>
            <a:off x="10316909" y="2723673"/>
            <a:ext cx="1875091" cy="360098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C16221-5852-F1A3-24D1-8EF5E9071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1791"/>
          <a:stretch/>
        </p:blipFill>
        <p:spPr>
          <a:xfrm>
            <a:off x="3497179" y="6324654"/>
            <a:ext cx="910220" cy="54136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D8B34C3-E35E-0B4E-1F8E-59C449A3C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1904"/>
          <a:stretch/>
        </p:blipFill>
        <p:spPr>
          <a:xfrm>
            <a:off x="1601212" y="0"/>
            <a:ext cx="1032928" cy="7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5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1FEFCE-5DDA-D353-F1BF-36752F5F07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917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824" y="1325880"/>
            <a:ext cx="10460736" cy="2286000"/>
          </a:xfrm>
        </p:spPr>
        <p:txBody>
          <a:bodyPr anchor="b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824" y="3749040"/>
            <a:ext cx="10460736" cy="2286000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72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B6718ABD-4EA5-E3C5-0225-F6671DCA53AD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721A955-CA2D-A65D-6E60-DAAAA4ACF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050"/>
          <a:stretch/>
        </p:blipFill>
        <p:spPr>
          <a:xfrm>
            <a:off x="0" y="2887579"/>
            <a:ext cx="2432421" cy="360466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70155A-604C-AD00-BE69-4505C75CE0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5874" b="-1"/>
          <a:stretch/>
        </p:blipFill>
        <p:spPr>
          <a:xfrm rot="5400000">
            <a:off x="11281284" y="2493882"/>
            <a:ext cx="1032928" cy="88789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74D1084-EF5E-D016-13E0-1840BDFFD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-880"/>
          <a:stretch/>
        </p:blipFill>
        <p:spPr>
          <a:xfrm>
            <a:off x="9897978" y="5987153"/>
            <a:ext cx="490012" cy="505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313432"/>
            <a:ext cx="6327648" cy="3218688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32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1B9A11-4222-BB4A-66D3-D37C79AC5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21" b="21"/>
          <a:stretch/>
        </p:blipFill>
        <p:spPr>
          <a:xfrm>
            <a:off x="-2595" y="1459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27432"/>
            <a:ext cx="7004304" cy="3566160"/>
          </a:xfrm>
        </p:spPr>
        <p:txBody>
          <a:bodyPr anchor="b">
            <a:noAutofit/>
          </a:bodyPr>
          <a:lstStyle>
            <a:lvl1pPr algn="ctr">
              <a:defRPr sz="60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5" y="3767328"/>
            <a:ext cx="7004303" cy="1161288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962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21594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2C86F9-080E-93F7-C7B1-F5BEAD84E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5064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432304"/>
            <a:ext cx="3108960" cy="341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6592" y="1920240"/>
            <a:ext cx="6620256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FF98F94-8801-13BE-8EB4-01921AC196C8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BF5718-9534-FD92-79D7-ECC66603E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2387"/>
          <a:stretch/>
        </p:blipFill>
        <p:spPr>
          <a:xfrm rot="5400000">
            <a:off x="1778676" y="5204330"/>
            <a:ext cx="907513" cy="24653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FF40650-9AD0-96F8-F702-185D1729AF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558" y="5429608"/>
            <a:ext cx="406214" cy="41506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3AC8518-2F0B-6FC0-0C0E-6CE9D00EA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-4860" b="-1"/>
          <a:stretch/>
        </p:blipFill>
        <p:spPr>
          <a:xfrm>
            <a:off x="10214191" y="365126"/>
            <a:ext cx="1032928" cy="11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60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3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7B4AF60-AC65-3E7A-4A5D-EBF1A7030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63" b="3063"/>
          <a:stretch/>
        </p:blipFill>
        <p:spPr>
          <a:xfrm>
            <a:off x="1" y="2917"/>
            <a:ext cx="12197189" cy="6855082"/>
          </a:xfrm>
          <a:prstGeom prst="rect">
            <a:avLst/>
          </a:prstGeom>
        </p:spPr>
      </p:pic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95671103-2960-81E2-9A76-0E7FDE6B3E55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276856"/>
            <a:ext cx="6327648" cy="3090672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6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86060D16-E6F6-EA0E-E58E-526234AB656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0958AA-6F1A-C4A2-FB66-1A6F7F883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>
            <a:off x="569419" y="4426479"/>
            <a:ext cx="1472805" cy="159661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EADFA2-398E-9388-8295-063D31FB3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 rot="3765410" flipV="1">
            <a:off x="1448505" y="4094575"/>
            <a:ext cx="862484" cy="934988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D09A7588-8EFD-A0C5-4235-45B7D657EC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5453"/>
          <a:stretch/>
        </p:blipFill>
        <p:spPr>
          <a:xfrm>
            <a:off x="9469547" y="5719093"/>
            <a:ext cx="1756858" cy="113890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F04D7D6-513C-D18A-AF21-D10F0E5D3B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" r="-750"/>
          <a:stretch/>
        </p:blipFill>
        <p:spPr>
          <a:xfrm>
            <a:off x="8844546" y="50582"/>
            <a:ext cx="1307037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671816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2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0CE72F6-1D9D-E61E-F1EE-2861FDF7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432" y="2459736"/>
            <a:ext cx="2843784" cy="309067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33672" y="2523744"/>
            <a:ext cx="6693408" cy="327355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947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3001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5912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accent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accent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MinhTran2398/CSU-Senior-Project/blob/master/docs/MinhTran_TestCase_SSA.xls" TargetMode="Externa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nhTran2398/CSU-Senior-Project/tree/master/docs" TargetMode="Externa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forms.office.com/Pages/DesignPageV2.aspx?origin=NeoPortalPage&amp;subpage=design&amp;id=at8dkyOfwEmgcljNsuSpcZcFKC9dhQZAoAH4VOOpqaRUMUpPMkdROVJTM0Y4RkM3TlU2ODRLMFlZSy4u&amp;analysis=true" TargetMode="External"/><Relationship Id="rId4" Type="http://schemas.openxmlformats.org/officeDocument/2006/relationships/hyperlink" Target="https://forms.office.com/Pages/ResponsePage.aspx?id=at8dkyOfwEmgcljNsuSpcZcFKC9dhQZAoAH4VOOpqaRUMUpPMkdROVJTM0Y4RkM3TlU2ODRLMFlZSy4u&amp;origin=Invitation&amp;channel=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Pages/ResponsePage.aspx?id=at8dkyOfwEmgcljNsuSpcZcFKC9dhQZAoAH4VOOpqaRUMUpPMkdROVJTM0Y4RkM3TlU2ODRLMFlZSy4u&amp;origin=Invitation&amp;channel=0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openxmlformats.org/officeDocument/2006/relationships/hyperlink" Target="https://forms.office.com/Pages/DesignPageV2.aspx?origin=NeoPortalPage&amp;subpage=design&amp;id=at8dkyOfwEmgcljNsuSpcZcFKC9dhQZAoAH4VOOpqaRUMUpPMkdROVJTM0Y4RkM3TlU2ODRLMFlZSy4u&amp;analysis=true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nhTran2398/CSU-Senior-Project/blob/master/docs/MinhTran_Requirements%20Document.docx" TargetMode="Externa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MinhTran2398/FinalProj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1579352" cy="3115351"/>
          </a:xfrm>
        </p:spPr>
        <p:txBody>
          <a:bodyPr anchor="b"/>
          <a:lstStyle/>
          <a:p>
            <a:r>
              <a:rPr lang="en-US" dirty="0"/>
              <a:t>SMART SALON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8744" y="3787680"/>
            <a:ext cx="10954512" cy="130759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 by MINH HOANG TRAN</a:t>
            </a:r>
          </a:p>
        </p:txBody>
      </p:sp>
    </p:spTree>
    <p:extLst>
      <p:ext uri="{BB962C8B-B14F-4D97-AF65-F5344CB8AC3E}">
        <p14:creationId xmlns:p14="http://schemas.microsoft.com/office/powerpoint/2010/main" val="128263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704875"/>
          </a:xfrm>
          <a:noFill/>
        </p:spPr>
        <p:txBody>
          <a:bodyPr anchor="b">
            <a:noAutofit/>
          </a:bodyPr>
          <a:lstStyle/>
          <a:p>
            <a:r>
              <a:rPr lang="en-US" b="1" dirty="0"/>
              <a:t>Test Plan &amp;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8658" y="555818"/>
            <a:ext cx="4218040" cy="514817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Full test results can be found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.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F21905C-1BD6-BF3F-5B8B-B9AD53017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B8D599-20E4-E0A8-9676-67F151E7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073" y="1070635"/>
            <a:ext cx="7758966" cy="486604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C3CD040-0A3F-D754-4361-0EBF69E05C46}"/>
              </a:ext>
            </a:extLst>
          </p:cNvPr>
          <p:cNvSpPr txBox="1">
            <a:spLocks/>
          </p:cNvSpPr>
          <p:nvPr/>
        </p:nvSpPr>
        <p:spPr>
          <a:xfrm>
            <a:off x="4057675" y="6210564"/>
            <a:ext cx="2966123" cy="352438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Fig 7. Test case Template.</a:t>
            </a:r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7C1519-F24E-1E5D-828E-771DA4066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99F14-9F72-068D-3C4E-A83A5A2B9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1"/>
            <a:ext cx="10277856" cy="853440"/>
          </a:xfrm>
          <a:noFill/>
        </p:spPr>
        <p:txBody>
          <a:bodyPr>
            <a:noAutofit/>
          </a:bodyPr>
          <a:lstStyle/>
          <a:p>
            <a:r>
              <a:rPr lang="en-US" b="1" dirty="0"/>
              <a:t>Security Policies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75D181-94DB-734B-99A8-33055474C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7E9A90-0767-6833-DD0F-63550E83F9D4}"/>
              </a:ext>
            </a:extLst>
          </p:cNvPr>
          <p:cNvSpPr txBox="1"/>
          <p:nvPr/>
        </p:nvSpPr>
        <p:spPr>
          <a:xfrm>
            <a:off x="3513221" y="2304543"/>
            <a:ext cx="6737684" cy="2636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B8C2FD">
                    <a:lumMod val="25000"/>
                  </a:srgbClr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Acceptable Use Policy.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B8C2FD">
                  <a:lumMod val="25000"/>
                </a:srgbClr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1" dirty="0">
                <a:solidFill>
                  <a:srgbClr val="B8C2FD">
                    <a:lumMod val="25000"/>
                  </a:srgbClr>
                </a:solidFill>
                <a:latin typeface="Aptos"/>
              </a:rPr>
              <a:t>Data Breach Response.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1" dirty="0">
                <a:solidFill>
                  <a:srgbClr val="B8C2FD">
                    <a:lumMod val="25000"/>
                  </a:srgbClr>
                </a:solidFill>
                <a:latin typeface="Aptos"/>
              </a:rPr>
              <a:t>Ethic Policy.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B8C2FD">
                    <a:lumMod val="25000"/>
                  </a:srgbClr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Password Protection Policy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1" dirty="0">
                <a:solidFill>
                  <a:srgbClr val="B8C2FD">
                    <a:lumMod val="25000"/>
                  </a:srgbClr>
                </a:solidFill>
                <a:latin typeface="Aptos"/>
              </a:rPr>
              <a:t>System Security Plan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B8C2FD">
                  <a:lumMod val="25000"/>
                </a:srgbClr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FFBA306-86BA-841C-4D24-0988D6F6DF49}"/>
              </a:ext>
            </a:extLst>
          </p:cNvPr>
          <p:cNvSpPr txBox="1">
            <a:spLocks/>
          </p:cNvSpPr>
          <p:nvPr/>
        </p:nvSpPr>
        <p:spPr>
          <a:xfrm>
            <a:off x="525280" y="6194609"/>
            <a:ext cx="7299173" cy="70487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Full detail security policies can be found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1077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70606-9D77-ABE1-EC4B-57A693B7B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31CB3-AB11-1F83-3CA7-0F2DF6488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760" y="0"/>
            <a:ext cx="4451659" cy="853440"/>
          </a:xfrm>
        </p:spPr>
        <p:txBody>
          <a:bodyPr>
            <a:normAutofit fontScale="90000"/>
          </a:bodyPr>
          <a:lstStyle/>
          <a:p>
            <a:r>
              <a:rPr lang="en-US" dirty="0"/>
              <a:t>Survey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C038D-DD7E-B63C-1899-D4DE46239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709121-ED58-E0CB-82D9-610F44DBC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85" y="906467"/>
            <a:ext cx="4788560" cy="51754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53571A-E5C8-F617-DFC5-390DA3E00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929" y="906467"/>
            <a:ext cx="5093386" cy="517540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D6228FC-05CD-E443-3CB1-FF295F19B4D2}"/>
              </a:ext>
            </a:extLst>
          </p:cNvPr>
          <p:cNvSpPr txBox="1">
            <a:spLocks/>
          </p:cNvSpPr>
          <p:nvPr/>
        </p:nvSpPr>
        <p:spPr>
          <a:xfrm>
            <a:off x="468310" y="6175276"/>
            <a:ext cx="7299173" cy="36569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Full survey questions can be found </a:t>
            </a:r>
            <a:r>
              <a:rPr lang="en-US" dirty="0">
                <a:hlinkClick r:id="rId4"/>
              </a:rPr>
              <a:t>HERE</a:t>
            </a:r>
            <a:r>
              <a:rPr lang="en-US" dirty="0"/>
              <a:t>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6BD1D6-51AD-168D-E94C-61AB133A7CD4}"/>
              </a:ext>
            </a:extLst>
          </p:cNvPr>
          <p:cNvSpPr txBox="1">
            <a:spLocks/>
          </p:cNvSpPr>
          <p:nvPr/>
        </p:nvSpPr>
        <p:spPr>
          <a:xfrm>
            <a:off x="7311562" y="6175276"/>
            <a:ext cx="7299173" cy="45910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Survey results can be found </a:t>
            </a:r>
            <a:r>
              <a:rPr lang="en-US" dirty="0">
                <a:hlinkClick r:id="rId5"/>
              </a:rPr>
              <a:t>HERE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3735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ADD5B-CAB1-1E17-C792-11C0FBC45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760" y="0"/>
            <a:ext cx="4451659" cy="853440"/>
          </a:xfrm>
        </p:spPr>
        <p:txBody>
          <a:bodyPr>
            <a:normAutofit fontScale="90000"/>
          </a:bodyPr>
          <a:lstStyle/>
          <a:p>
            <a:r>
              <a:rPr lang="en-US" dirty="0"/>
              <a:t>Survey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BD749-A4FC-45B9-AE20-519545E6F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29A5D7-D0C9-2501-48CB-AB9AA71A3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0" y="781667"/>
            <a:ext cx="4901032" cy="486205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56B49B-58BC-29B3-BC56-8EF932FE82DA}"/>
              </a:ext>
            </a:extLst>
          </p:cNvPr>
          <p:cNvSpPr txBox="1">
            <a:spLocks/>
          </p:cNvSpPr>
          <p:nvPr/>
        </p:nvSpPr>
        <p:spPr>
          <a:xfrm>
            <a:off x="5726325" y="6223819"/>
            <a:ext cx="7299173" cy="36569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Full survey questions can be found </a:t>
            </a:r>
            <a:r>
              <a:rPr lang="en-US" dirty="0">
                <a:hlinkClick r:id="rId3"/>
              </a:rPr>
              <a:t>HERE</a:t>
            </a:r>
            <a:r>
              <a:rPr lang="en-US" dirty="0"/>
              <a:t>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4D911E0-ED40-0ADA-2349-DBCA5761F4B6}"/>
              </a:ext>
            </a:extLst>
          </p:cNvPr>
          <p:cNvSpPr txBox="1">
            <a:spLocks/>
          </p:cNvSpPr>
          <p:nvPr/>
        </p:nvSpPr>
        <p:spPr>
          <a:xfrm>
            <a:off x="468310" y="6223819"/>
            <a:ext cx="7299173" cy="45910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Survey results can be found </a:t>
            </a:r>
            <a:r>
              <a:rPr lang="en-US" dirty="0">
                <a:hlinkClick r:id="rId4"/>
              </a:rPr>
              <a:t>HERE</a:t>
            </a:r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A408C4-7335-F1FE-782F-381136C7D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5112" y="781666"/>
            <a:ext cx="6289757" cy="486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85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6311A8-D5C9-F1BE-0459-6476D9A64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43CE9-0983-4F5D-25FA-7197F149C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863272"/>
          </a:xfrm>
          <a:noFill/>
        </p:spPr>
        <p:txBody>
          <a:bodyPr anchor="b">
            <a:noAutofit/>
          </a:bodyPr>
          <a:lstStyle/>
          <a:p>
            <a:r>
              <a:rPr lang="en-US" b="1" dirty="0"/>
              <a:t>Challenges Overcome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8435312-5F8E-7E03-7596-0BAF4D9F1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AB2686-7479-5BB3-8334-807462974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992" y="1925828"/>
            <a:ext cx="10180616" cy="70487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1. Challenge</a:t>
            </a:r>
            <a:r>
              <a:rPr lang="en-US" dirty="0"/>
              <a:t>: How to make this application work on both IOS and Desktop devices?</a:t>
            </a:r>
          </a:p>
          <a:p>
            <a:r>
              <a:rPr lang="en-US" b="1" dirty="0"/>
              <a:t>Solution</a:t>
            </a:r>
            <a:r>
              <a:rPr lang="en-US" dirty="0"/>
              <a:t>: Did research and find out Electron and Node.js to help build cross-platform.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F81FA734-BDEA-2AB9-D8C8-7A622AF6D5D8}"/>
              </a:ext>
            </a:extLst>
          </p:cNvPr>
          <p:cNvSpPr txBox="1">
            <a:spLocks/>
          </p:cNvSpPr>
          <p:nvPr/>
        </p:nvSpPr>
        <p:spPr>
          <a:xfrm>
            <a:off x="1176232" y="3244212"/>
            <a:ext cx="10180616" cy="7048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2. Challenge</a:t>
            </a:r>
            <a:r>
              <a:rPr lang="en-US" dirty="0"/>
              <a:t>: Don’t know where to store the data.</a:t>
            </a:r>
          </a:p>
          <a:p>
            <a:r>
              <a:rPr lang="en-US" b="1" dirty="0"/>
              <a:t>Solution</a:t>
            </a:r>
            <a:r>
              <a:rPr lang="en-US" dirty="0"/>
              <a:t>: Using SQLite to save data in local database. Cost effective, and fast performance.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A17A5BDE-0AB6-553A-5458-AF58F9BED73D}"/>
              </a:ext>
            </a:extLst>
          </p:cNvPr>
          <p:cNvSpPr txBox="1">
            <a:spLocks/>
          </p:cNvSpPr>
          <p:nvPr/>
        </p:nvSpPr>
        <p:spPr>
          <a:xfrm>
            <a:off x="1176232" y="4645883"/>
            <a:ext cx="10180616" cy="7048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3. </a:t>
            </a:r>
            <a:r>
              <a:rPr lang="en-US" sz="2600" b="1" dirty="0"/>
              <a:t>Challenge</a:t>
            </a:r>
            <a:r>
              <a:rPr lang="en-US" sz="2600" dirty="0"/>
              <a:t>: Create an easy and neat user interface</a:t>
            </a:r>
          </a:p>
          <a:p>
            <a:r>
              <a:rPr lang="en-US" sz="2600" b="1" dirty="0"/>
              <a:t>Solution</a:t>
            </a:r>
            <a:r>
              <a:rPr lang="en-US" sz="2600" dirty="0"/>
              <a:t>: Doing research on other application, design and create logo, color theme.</a:t>
            </a:r>
          </a:p>
        </p:txBody>
      </p:sp>
    </p:spTree>
    <p:extLst>
      <p:ext uri="{BB962C8B-B14F-4D97-AF65-F5344CB8AC3E}">
        <p14:creationId xmlns:p14="http://schemas.microsoft.com/office/powerpoint/2010/main" val="3837535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7FAE4C-CC1A-5021-AE06-AEDCBAB21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80D1C-6807-7AE9-3DB3-3EA8EA095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745285"/>
          </a:xfrm>
          <a:noFill/>
        </p:spPr>
        <p:txBody>
          <a:bodyPr anchor="b">
            <a:noAutofit/>
          </a:bodyPr>
          <a:lstStyle/>
          <a:p>
            <a:r>
              <a:rPr lang="en-US" b="1" dirty="0"/>
              <a:t>Future Enhancements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79C57-1371-D19A-5166-7ABF56C24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3447" y="1292008"/>
            <a:ext cx="8575067" cy="4273983"/>
          </a:xfrm>
          <a:noFill/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Create appointment book.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Connect this app to check-out machine.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Cloud storage for backup and remote access.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Create function to reset all data.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Change theme color of the application.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1017863-3451-AFE2-D3A3-D6A5C1D7A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980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A0D7AA-8A21-B977-56ED-94406F299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2011" y="1324811"/>
            <a:ext cx="9912096" cy="2743200"/>
          </a:xfrm>
          <a:noFill/>
        </p:spPr>
        <p:txBody>
          <a:bodyPr anchor="b">
            <a:noAutofit/>
          </a:bodyPr>
          <a:lstStyle/>
          <a:p>
            <a:r>
              <a:rPr lang="en-US" sz="9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51616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5632" y="277528"/>
            <a:ext cx="10460736" cy="1417320"/>
          </a:xfrm>
          <a:noFill/>
        </p:spPr>
        <p:txBody>
          <a:bodyPr>
            <a:noAutofit/>
          </a:bodyPr>
          <a:lstStyle/>
          <a:p>
            <a:r>
              <a:rPr lang="en-US" dirty="0"/>
              <a:t>Smart Salon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CEBD4-35BF-26BB-D438-DA43EBD5E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3440" y="1502343"/>
            <a:ext cx="10460736" cy="3853314"/>
          </a:xfrm>
          <a:noFill/>
        </p:spPr>
        <p:txBody>
          <a:bodyPr>
            <a:noAutofit/>
          </a:bodyPr>
          <a:lstStyle/>
          <a:p>
            <a:br>
              <a:rPr lang="en-US" dirty="0"/>
            </a:br>
            <a:r>
              <a:rPr lang="en-US" b="1" dirty="0"/>
              <a:t>Date: 4/25/2025</a:t>
            </a:r>
          </a:p>
          <a:p>
            <a:br>
              <a:rPr lang="en-US" dirty="0"/>
            </a:br>
            <a:r>
              <a:rPr lang="en-US" b="1" dirty="0"/>
              <a:t>Student Name: MINH HOANG TRAN</a:t>
            </a:r>
          </a:p>
          <a:p>
            <a:br>
              <a:rPr lang="en-US" dirty="0"/>
            </a:br>
            <a:r>
              <a:rPr lang="en-US" b="1" dirty="0"/>
              <a:t>Major: Cybersecurity</a:t>
            </a:r>
          </a:p>
          <a:p>
            <a:br>
              <a:rPr lang="en-US" dirty="0"/>
            </a:br>
            <a:r>
              <a:rPr lang="en-US" b="1" dirty="0"/>
              <a:t>Degree: BACHALOR Degree in Cybersecurity</a:t>
            </a:r>
          </a:p>
          <a:p>
            <a:br>
              <a:rPr lang="en-US" dirty="0"/>
            </a:br>
            <a:r>
              <a:rPr lang="en-US" b="1" dirty="0"/>
              <a:t>Project Advisor: PROF. JULIE HENDERSON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3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960120"/>
          </a:xfrm>
          <a:noFill/>
        </p:spPr>
        <p:txBody>
          <a:bodyPr anchor="b">
            <a:noAutofit/>
          </a:bodyPr>
          <a:lstStyle/>
          <a:p>
            <a:r>
              <a:rPr lang="en-US" b="1" dirty="0"/>
              <a:t>Statement of Purpose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7B9109-9E17-1A7A-3A9A-0F1C07BF3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0B7B65-8009-8B23-3514-C31883A5F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992" y="1532713"/>
            <a:ext cx="10695913" cy="482345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Problem</a:t>
            </a:r>
            <a:r>
              <a:rPr lang="en-US" sz="2800" dirty="0"/>
              <a:t>: Salon desktop application are:</a:t>
            </a:r>
          </a:p>
          <a:p>
            <a:pPr lvl="1"/>
            <a:r>
              <a:rPr lang="en-US" sz="2800" b="1" dirty="0"/>
              <a:t>High cost for many salon owners </a:t>
            </a:r>
          </a:p>
          <a:p>
            <a:pPr lvl="1"/>
            <a:r>
              <a:rPr lang="en-US" sz="2800" b="1" dirty="0"/>
              <a:t>Using pen-and-paper methods, which are time-consuming, prone to errors, and inefficient.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Purpose: </a:t>
            </a:r>
          </a:p>
          <a:p>
            <a:pPr lvl="1"/>
            <a:r>
              <a:rPr lang="en-US" sz="2800" b="1" dirty="0"/>
              <a:t>Free, secure, and user-friendly Salon POS system.</a:t>
            </a:r>
          </a:p>
          <a:p>
            <a:pPr lvl="1"/>
            <a:r>
              <a:rPr lang="en-US" sz="2800" b="1" dirty="0"/>
              <a:t>Help minimize check-in mistakes.</a:t>
            </a:r>
          </a:p>
          <a:p>
            <a:pPr lvl="1"/>
            <a:r>
              <a:rPr lang="en-US" sz="2800" b="1" dirty="0"/>
              <a:t>Improve employee management.</a:t>
            </a: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21594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506456" cy="1270535"/>
          </a:xfrm>
          <a:noFill/>
        </p:spPr>
        <p:txBody>
          <a:bodyPr>
            <a:noAutofit/>
          </a:bodyPr>
          <a:lstStyle/>
          <a:p>
            <a:r>
              <a:rPr lang="en-US" b="1" dirty="0"/>
              <a:t>Research &amp;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5454" y="2154774"/>
            <a:ext cx="10733532" cy="2259910"/>
          </a:xfrm>
          <a:noFill/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None/>
            </a:pPr>
            <a:r>
              <a:rPr lang="en-US" sz="2800" dirty="0"/>
              <a:t>While doing research in for Salon management applications, the currently available on the market come with high costs, making them inaccessible to small business owners. </a:t>
            </a:r>
          </a:p>
          <a:p>
            <a:pPr>
              <a:buNone/>
            </a:pPr>
            <a:r>
              <a:rPr lang="en-US" sz="2800" dirty="0"/>
              <a:t>By researching existing salon management software, security policies, and cybersecurity best practices, this project aims to create a free and secure alternative.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E39E6080-E7F0-678F-65B9-B64B99BDF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241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>
            <a:noAutofit/>
          </a:bodyPr>
          <a:lstStyle/>
          <a:p>
            <a:r>
              <a:rPr lang="en-US" b="1" dirty="0"/>
              <a:t>Project Language(s), Software, and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640F-7F5A-BDB7-205D-765FA80B6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991" y="2172929"/>
            <a:ext cx="8871253" cy="399720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Programming Languages:</a:t>
            </a:r>
            <a:r>
              <a:rPr lang="en-US" sz="2800" dirty="0"/>
              <a:t> JavaScript, Node.js, Bash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Software Tools:</a:t>
            </a:r>
            <a:r>
              <a:rPr lang="en-US" sz="2800" dirty="0"/>
              <a:t> SQLite for database management, Node JS for GUI development, GitHub for version control. Electron.js cross-platform application.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Hardware:</a:t>
            </a:r>
            <a:r>
              <a:rPr lang="en-US" sz="2800" dirty="0"/>
              <a:t> Standard desktop or laptop computer with Windows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3736AF-0027-E734-82A8-010D7129D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961595"/>
          </a:xfrm>
          <a:noFill/>
        </p:spPr>
        <p:txBody>
          <a:bodyPr>
            <a:noAutofit/>
          </a:bodyPr>
          <a:lstStyle/>
          <a:p>
            <a:r>
              <a:rPr lang="en-US" b="1" dirty="0"/>
              <a:t>Project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992" y="1398319"/>
            <a:ext cx="9285290" cy="4061362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Functional: </a:t>
            </a:r>
          </a:p>
          <a:p>
            <a:pPr lvl="1"/>
            <a:r>
              <a:rPr lang="en-US" dirty="0"/>
              <a:t>Allow worker and admin to login.</a:t>
            </a:r>
          </a:p>
          <a:p>
            <a:pPr lvl="1"/>
            <a:r>
              <a:rPr lang="en-US" dirty="0"/>
              <a:t>Input customer information.</a:t>
            </a:r>
          </a:p>
          <a:p>
            <a:pPr lvl="1"/>
            <a:r>
              <a:rPr lang="en-US" dirty="0"/>
              <a:t>Calculate the total money of service.</a:t>
            </a:r>
          </a:p>
          <a:p>
            <a:pPr lvl="1"/>
            <a:r>
              <a:rPr lang="en-US" dirty="0"/>
              <a:t>Print receipt.</a:t>
            </a:r>
          </a:p>
          <a:p>
            <a:pPr lvl="1"/>
            <a:r>
              <a:rPr lang="en-US" dirty="0"/>
              <a:t>Print employee information.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Look and Feel.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Usability.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Maintainability and Support.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Security.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F61F934-8535-E086-C153-D48E49B9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22DDDC-69E2-8132-0115-6012970D25EE}"/>
              </a:ext>
            </a:extLst>
          </p:cNvPr>
          <p:cNvSpPr txBox="1">
            <a:spLocks/>
          </p:cNvSpPr>
          <p:nvPr/>
        </p:nvSpPr>
        <p:spPr>
          <a:xfrm>
            <a:off x="3203300" y="6087629"/>
            <a:ext cx="5036674" cy="475372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Full Project Requirement can be found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CF218E-2C1D-F1B7-683E-D69057ACC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D3865-FB2F-B552-F594-BC65E6B6D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7" y="365760"/>
            <a:ext cx="12054349" cy="755117"/>
          </a:xfrm>
          <a:noFill/>
        </p:spPr>
        <p:txBody>
          <a:bodyPr>
            <a:noAutofit/>
          </a:bodyPr>
          <a:lstStyle/>
          <a:p>
            <a:r>
              <a:rPr lang="en-US" sz="4000" b="1" dirty="0"/>
              <a:t>Project Implementation Description &amp; Explanation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57CA7B6-E87B-FCFC-7810-8BF5A61D7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68" y="5775665"/>
            <a:ext cx="2843784" cy="322793"/>
          </a:xfrm>
          <a:noFill/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Fig 1. User log-in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8E79DD-3981-9F5A-B84B-2C01A8283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91A03D10-CD13-3869-3050-4CB91411487E}"/>
              </a:ext>
            </a:extLst>
          </p:cNvPr>
          <p:cNvSpPr txBox="1">
            <a:spLocks/>
          </p:cNvSpPr>
          <p:nvPr/>
        </p:nvSpPr>
        <p:spPr>
          <a:xfrm>
            <a:off x="7954020" y="5775665"/>
            <a:ext cx="2843784" cy="322793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Fig 2. Admin log-in</a:t>
            </a:r>
          </a:p>
        </p:txBody>
      </p:sp>
      <p:pic>
        <p:nvPicPr>
          <p:cNvPr id="3" name="Picture 2" descr="A screenshot of a login screen&#10;&#10;AI-generated content may be incorrect.">
            <a:extLst>
              <a:ext uri="{FF2B5EF4-FFF2-40B4-BE49-F238E27FC236}">
                <a16:creationId xmlns:a16="http://schemas.microsoft.com/office/drawing/2014/main" id="{8B2BBA16-0565-4AC4-A0A8-EB490DE8D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51" y="1241587"/>
            <a:ext cx="4417142" cy="4413367"/>
          </a:xfrm>
          <a:prstGeom prst="rect">
            <a:avLst/>
          </a:prstGeom>
        </p:spPr>
      </p:pic>
      <p:pic>
        <p:nvPicPr>
          <p:cNvPr id="6" name="Picture 5" descr="A screen shot of a login&#10;&#10;AI-generated content may be incorrect.">
            <a:extLst>
              <a:ext uri="{FF2B5EF4-FFF2-40B4-BE49-F238E27FC236}">
                <a16:creationId xmlns:a16="http://schemas.microsoft.com/office/drawing/2014/main" id="{EFF8F75E-F61E-5344-DD53-3CEAAE4EF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22" y="1241587"/>
            <a:ext cx="4446623" cy="441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81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2FFD7D-85CD-532D-4DED-3F7DEF8F9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5AA6-10F6-F36F-6E9F-69E57B803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7" y="365760"/>
            <a:ext cx="12054349" cy="755117"/>
          </a:xfrm>
          <a:noFill/>
        </p:spPr>
        <p:txBody>
          <a:bodyPr>
            <a:noAutofit/>
          </a:bodyPr>
          <a:lstStyle/>
          <a:p>
            <a:r>
              <a:rPr lang="en-US" sz="4000" b="1" dirty="0"/>
              <a:t>Project Implementation Description &amp; Explanation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FCB48A-D135-2476-2537-4AD39DFED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4197" y="5775664"/>
            <a:ext cx="2843784" cy="322793"/>
          </a:xfrm>
          <a:noFill/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dirty="0"/>
              <a:t>Fig 3. Main screen of the app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17E107-BB49-EDEB-84FF-87691B4DA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5A7233B5-24B3-A082-525C-68FDD0DD9A8B}"/>
              </a:ext>
            </a:extLst>
          </p:cNvPr>
          <p:cNvSpPr txBox="1">
            <a:spLocks/>
          </p:cNvSpPr>
          <p:nvPr/>
        </p:nvSpPr>
        <p:spPr>
          <a:xfrm>
            <a:off x="7954020" y="5775665"/>
            <a:ext cx="2843784" cy="322793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Fig 4. Admin log-in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68078C-5FDF-BD02-08DE-8DC056755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4" y="1120877"/>
            <a:ext cx="4535129" cy="45700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8ECAD2-088B-4EF2-B304-9DDB03FA7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056" y="1120877"/>
            <a:ext cx="4535129" cy="457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66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0E7BB1-3DAD-F221-5145-83DD378DD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86CF0-A221-4341-C9BE-13369762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7" y="365760"/>
            <a:ext cx="12054349" cy="755117"/>
          </a:xfrm>
          <a:noFill/>
        </p:spPr>
        <p:txBody>
          <a:bodyPr>
            <a:noAutofit/>
          </a:bodyPr>
          <a:lstStyle/>
          <a:p>
            <a:r>
              <a:rPr lang="en-US" sz="4000" b="1" dirty="0"/>
              <a:t>Project Implementation Description &amp; Explanation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2B2F02C-1692-C190-CD49-839C196B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4197" y="5775664"/>
            <a:ext cx="2843784" cy="322793"/>
          </a:xfrm>
          <a:noFill/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Fig 5. Print Receipt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06441E-FED2-6E12-898C-CEF7D63E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6C77CBD9-64AE-336E-5663-86B081F7D62C}"/>
              </a:ext>
            </a:extLst>
          </p:cNvPr>
          <p:cNvSpPr txBox="1">
            <a:spLocks/>
          </p:cNvSpPr>
          <p:nvPr/>
        </p:nvSpPr>
        <p:spPr>
          <a:xfrm>
            <a:off x="7954020" y="5775665"/>
            <a:ext cx="2843784" cy="322793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Fig 6. Management </a:t>
            </a:r>
          </a:p>
        </p:txBody>
      </p:sp>
      <p:pic>
        <p:nvPicPr>
          <p:cNvPr id="5" name="Picture 4" descr="A screenshot of a check out&#10;&#10;AI-generated content may be incorrect.">
            <a:extLst>
              <a:ext uri="{FF2B5EF4-FFF2-40B4-BE49-F238E27FC236}">
                <a16:creationId xmlns:a16="http://schemas.microsoft.com/office/drawing/2014/main" id="{16E52B16-AEDE-ECC8-747F-DFBE4D529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27" y="1199297"/>
            <a:ext cx="4289323" cy="4379231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127CF4D-6D0D-4F23-E13A-93A371C2B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318" y="1120877"/>
            <a:ext cx="4501444" cy="45360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ECA242-D444-08DA-D6D7-478A3C487CAF}"/>
              </a:ext>
            </a:extLst>
          </p:cNvPr>
          <p:cNvSpPr txBox="1"/>
          <p:nvPr/>
        </p:nvSpPr>
        <p:spPr>
          <a:xfrm>
            <a:off x="2806228" y="6295593"/>
            <a:ext cx="3071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 for source code is </a:t>
            </a:r>
            <a:r>
              <a:rPr lang="en-US" dirty="0">
                <a:hlinkClick r:id="rId4"/>
              </a:rPr>
              <a:t>HERE.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46875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Blue spheres">
      <a:dk1>
        <a:srgbClr val="000000"/>
      </a:dk1>
      <a:lt1>
        <a:srgbClr val="FFFFFF"/>
      </a:lt1>
      <a:dk2>
        <a:srgbClr val="E3E7ED"/>
      </a:dk2>
      <a:lt2>
        <a:srgbClr val="E8E8E8"/>
      </a:lt2>
      <a:accent1>
        <a:srgbClr val="7673F7"/>
      </a:accent1>
      <a:accent2>
        <a:srgbClr val="B8C2FD"/>
      </a:accent2>
      <a:accent3>
        <a:srgbClr val="DFE3FC"/>
      </a:accent3>
      <a:accent4>
        <a:srgbClr val="55B3FD"/>
      </a:accent4>
      <a:accent5>
        <a:srgbClr val="99F7F7"/>
      </a:accent5>
      <a:accent6>
        <a:srgbClr val="FEE43F"/>
      </a:accent6>
      <a:hlink>
        <a:srgbClr val="467886"/>
      </a:hlink>
      <a:folHlink>
        <a:srgbClr val="96607D"/>
      </a:folHlink>
    </a:clrScheme>
    <a:fontScheme name="Custom 23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4076243_win32_CP_V3" id="{81AB0711-29F9-49D0-8A73-16AF25FD4C08}" vid="{D5AD44AB-53B9-4654-A4F8-1821A28F27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7F3CB5-3475-4129-AB60-D0C937DE91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168</TotalTime>
  <Words>612</Words>
  <Application>Microsoft Office PowerPoint</Application>
  <PresentationFormat>Widescreen</PresentationFormat>
  <Paragraphs>100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Arial</vt:lpstr>
      <vt:lpstr>Calibri</vt:lpstr>
      <vt:lpstr>Custom</vt:lpstr>
      <vt:lpstr>SMART SALON APPLICATION</vt:lpstr>
      <vt:lpstr>Smart Salon Application</vt:lpstr>
      <vt:lpstr>Statement of Purpose</vt:lpstr>
      <vt:lpstr>Research &amp; Background</vt:lpstr>
      <vt:lpstr>Project Language(s), Software, and Hardware</vt:lpstr>
      <vt:lpstr>Project Requirements</vt:lpstr>
      <vt:lpstr>Project Implementation Description &amp; Explanation</vt:lpstr>
      <vt:lpstr>Project Implementation Description &amp; Explanation</vt:lpstr>
      <vt:lpstr>Project Implementation Description &amp; Explanation</vt:lpstr>
      <vt:lpstr>Test Plan &amp; Results</vt:lpstr>
      <vt:lpstr>Security Policies</vt:lpstr>
      <vt:lpstr>Survey Questions</vt:lpstr>
      <vt:lpstr>Survey Questions</vt:lpstr>
      <vt:lpstr>Challenges Overcome</vt:lpstr>
      <vt:lpstr>Future Enhancements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Hoang Tran</dc:creator>
  <cp:lastModifiedBy>Hoang Tran</cp:lastModifiedBy>
  <cp:revision>2</cp:revision>
  <dcterms:created xsi:type="dcterms:W3CDTF">2025-04-02T14:40:12Z</dcterms:created>
  <dcterms:modified xsi:type="dcterms:W3CDTF">2025-04-16T14:38:34Z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